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9" r:id="rId1"/>
  </p:sldMasterIdLst>
  <p:notesMasterIdLst>
    <p:notesMasterId r:id="rId10"/>
  </p:notesMasterIdLst>
  <p:sldIdLst>
    <p:sldId id="369" r:id="rId2"/>
    <p:sldId id="370" r:id="rId3"/>
    <p:sldId id="371" r:id="rId4"/>
    <p:sldId id="372" r:id="rId5"/>
    <p:sldId id="373" r:id="rId6"/>
    <p:sldId id="376" r:id="rId7"/>
    <p:sldId id="377" r:id="rId8"/>
    <p:sldId id="375" r:id="rId9"/>
  </p:sldIdLst>
  <p:sldSz cx="12192000" cy="6858000"/>
  <p:notesSz cx="6858000" cy="9144000"/>
  <p:defaultTextStyle>
    <a:defPPr>
      <a:defRPr lang="zh-TW" alt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4F41"/>
    <a:srgbClr val="DCD0C3"/>
    <a:srgbClr val="C2A278"/>
    <a:srgbClr val="C9B7A3"/>
    <a:srgbClr val="B2DCFD"/>
    <a:srgbClr val="CBE8F8"/>
    <a:srgbClr val="DEE4EF"/>
    <a:srgbClr val="D0CECE"/>
    <a:srgbClr val="BE5108"/>
    <a:srgbClr val="DDB1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85" autoAdjust="0"/>
    <p:restoredTop sz="92365" autoAdjust="0"/>
  </p:normalViewPr>
  <p:slideViewPr>
    <p:cSldViewPr snapToGrid="0">
      <p:cViewPr varScale="1">
        <p:scale>
          <a:sx n="81" d="100"/>
          <a:sy n="81" d="100"/>
        </p:scale>
        <p:origin x="624" y="53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-189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3134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numCol="1" rtlCol="0"/>
          <a:lstStyle>
            <a:lvl1pPr algn="l">
              <a:defRPr sz="1200"/>
            </a:lvl1pPr>
          </a:lstStyle>
          <a:p>
            <a:endParaRPr lang="zh-TW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numCol="1" rtlCol="0"/>
          <a:lstStyle>
            <a:lvl1pPr algn="r">
              <a:defRPr sz="1200"/>
            </a:lvl1pPr>
          </a:lstStyle>
          <a:p>
            <a:fld id="{6629E5BE-0043-44A3-805C-AE95F7F5B533}" type="datetimeFigureOut">
              <a:rPr lang="en-US" altLang="zh-TW" smtClean="0"/>
              <a:t>11/28/2019</a:t>
            </a:fld>
            <a:endParaRPr lang="zh-TW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numCol="1" rtlCol="0" anchor="ctr"/>
          <a:lstStyle/>
          <a:p>
            <a:endParaRPr lang="zh-TW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numCol="1" rtlCol="0"/>
          <a:lstStyle/>
          <a:p>
            <a:pPr lvl="0"/>
            <a:r>
              <a:rPr lang="zh-TW" smtClean="0"/>
              <a:t>編輯母片文字樣式</a:t>
            </a:r>
          </a:p>
          <a:p>
            <a:pPr lvl="1"/>
            <a:r>
              <a:rPr lang="zh-TW" smtClean="0"/>
              <a:t>第二層</a:t>
            </a:r>
          </a:p>
          <a:p>
            <a:pPr lvl="2"/>
            <a:r>
              <a:rPr lang="zh-TW" smtClean="0"/>
              <a:t>第三層</a:t>
            </a:r>
          </a:p>
          <a:p>
            <a:pPr lvl="3"/>
            <a:r>
              <a:rPr lang="zh-TW" smtClean="0"/>
              <a:t>第四層</a:t>
            </a:r>
          </a:p>
          <a:p>
            <a:pPr lvl="4"/>
            <a:r>
              <a:rPr lang="zh-TW" smtClean="0"/>
              <a:t>第五層</a:t>
            </a:r>
            <a:endParaRPr lang="zh-TW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numCol="1" rtlCol="0" anchor="b"/>
          <a:lstStyle>
            <a:lvl1pPr algn="l">
              <a:defRPr sz="1200"/>
            </a:lvl1pPr>
          </a:lstStyle>
          <a:p>
            <a:endParaRPr 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numCol="1" rtlCol="0" anchor="b"/>
          <a:lstStyle>
            <a:lvl1pPr algn="r">
              <a:defRPr sz="1200"/>
            </a:lvl1pPr>
          </a:lstStyle>
          <a:p>
            <a:fld id="{485DB7FB-E4C9-4AC1-83C6-30799B16A72F}" type="slidenum">
              <a:rPr lang="zh-TW" smtClean="0"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0527929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numCol="1" anchor="b"/>
          <a:lstStyle>
            <a:lvl1pPr algn="ctr">
              <a:defRPr sz="6000"/>
            </a:lvl1pPr>
          </a:lstStyle>
          <a:p>
            <a:r>
              <a:rPr lang="zh-TW" smtClean="0"/>
              <a:t>按一下以編輯母片標題樣式</a:t>
            </a:r>
            <a:endParaRPr lang="zh-TW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numCol="1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smtClean="0"/>
              <a:t>按一下以編輯母片副標題樣式</a:t>
            </a:r>
            <a:endParaRPr lang="zh-TW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98AD25C3-DC4E-46D5-BFC8-67B67F1CF54E}" type="datetimeFigureOut">
              <a:rPr lang="en-US" altLang="zh-TW" smtClean="0"/>
              <a:t>11/28/2019</a:t>
            </a:fld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39D19C5-C8DA-41D6-AC8A-A83D0E8E6397}" type="slidenum">
              <a:rPr lang="zh-TW" smtClean="0"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947397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zh-TW" smtClean="0"/>
              <a:t>按一下以編輯母片標題樣式</a:t>
            </a:r>
            <a:endParaRPr lang="zh-TW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 numCol="1"/>
          <a:lstStyle/>
          <a:p>
            <a:pPr lvl="0"/>
            <a:r>
              <a:rPr lang="zh-TW" smtClean="0"/>
              <a:t>編輯母片文字樣式</a:t>
            </a:r>
          </a:p>
          <a:p>
            <a:pPr lvl="1"/>
            <a:r>
              <a:rPr lang="zh-TW" smtClean="0"/>
              <a:t>第二層</a:t>
            </a:r>
          </a:p>
          <a:p>
            <a:pPr lvl="2"/>
            <a:r>
              <a:rPr lang="zh-TW" smtClean="0"/>
              <a:t>第三層</a:t>
            </a:r>
          </a:p>
          <a:p>
            <a:pPr lvl="3"/>
            <a:r>
              <a:rPr lang="zh-TW" smtClean="0"/>
              <a:t>第四層</a:t>
            </a:r>
          </a:p>
          <a:p>
            <a:pPr lvl="4"/>
            <a:r>
              <a:rPr lang="zh-TW" smtClean="0"/>
              <a:t>第五層</a:t>
            </a:r>
            <a:endParaRPr lang="zh-TW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98AD25C3-DC4E-46D5-BFC8-67B67F1CF54E}" type="datetimeFigureOut">
              <a:rPr lang="en-US" altLang="zh-TW" smtClean="0"/>
              <a:t>11/28/2019</a:t>
            </a:fld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39D19C5-C8DA-41D6-AC8A-A83D0E8E6397}" type="slidenum">
              <a:rPr lang="zh-TW" smtClean="0"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5961076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 numCol="1"/>
          <a:lstStyle/>
          <a:p>
            <a:r>
              <a:rPr lang="zh-TW" smtClean="0"/>
              <a:t>按一下以編輯母片標題樣式</a:t>
            </a:r>
            <a:endParaRPr lang="zh-TW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 numCol="1"/>
          <a:lstStyle/>
          <a:p>
            <a:pPr lvl="0"/>
            <a:r>
              <a:rPr lang="zh-TW" smtClean="0"/>
              <a:t>編輯母片文字樣式</a:t>
            </a:r>
          </a:p>
          <a:p>
            <a:pPr lvl="1"/>
            <a:r>
              <a:rPr lang="zh-TW" smtClean="0"/>
              <a:t>第二層</a:t>
            </a:r>
          </a:p>
          <a:p>
            <a:pPr lvl="2"/>
            <a:r>
              <a:rPr lang="zh-TW" smtClean="0"/>
              <a:t>第三層</a:t>
            </a:r>
          </a:p>
          <a:p>
            <a:pPr lvl="3"/>
            <a:r>
              <a:rPr lang="zh-TW" smtClean="0"/>
              <a:t>第四層</a:t>
            </a:r>
          </a:p>
          <a:p>
            <a:pPr lvl="4"/>
            <a:r>
              <a:rPr lang="zh-TW" smtClean="0"/>
              <a:t>第五層</a:t>
            </a:r>
            <a:endParaRPr lang="zh-TW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98AD25C3-DC4E-46D5-BFC8-67B67F1CF54E}" type="datetimeFigureOut">
              <a:rPr lang="en-US" altLang="zh-TW" smtClean="0"/>
              <a:t>11/28/2019</a:t>
            </a:fld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39D19C5-C8DA-41D6-AC8A-A83D0E8E6397}" type="slidenum">
              <a:rPr lang="zh-TW" smtClean="0"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011898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zh-TW" smtClean="0"/>
              <a:t>按一下以編輯母片標題樣式</a:t>
            </a:r>
            <a:endParaRPr lang="zh-TW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 lvl="0"/>
            <a:r>
              <a:rPr lang="zh-TW" smtClean="0"/>
              <a:t>編輯母片文字樣式</a:t>
            </a:r>
          </a:p>
          <a:p>
            <a:pPr lvl="1"/>
            <a:r>
              <a:rPr lang="zh-TW" smtClean="0"/>
              <a:t>第二層</a:t>
            </a:r>
          </a:p>
          <a:p>
            <a:pPr lvl="2"/>
            <a:r>
              <a:rPr lang="zh-TW" smtClean="0"/>
              <a:t>第三層</a:t>
            </a:r>
          </a:p>
          <a:p>
            <a:pPr lvl="3"/>
            <a:r>
              <a:rPr lang="zh-TW" smtClean="0"/>
              <a:t>第四層</a:t>
            </a:r>
          </a:p>
          <a:p>
            <a:pPr lvl="4"/>
            <a:r>
              <a:rPr lang="zh-TW" smtClean="0"/>
              <a:t>第五層</a:t>
            </a:r>
            <a:endParaRPr lang="zh-TW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98AD25C3-DC4E-46D5-BFC8-67B67F1CF54E}" type="datetimeFigureOut">
              <a:rPr lang="en-US" altLang="zh-TW" smtClean="0"/>
              <a:t>11/28/2019</a:t>
            </a:fld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39D19C5-C8DA-41D6-AC8A-A83D0E8E6397}" type="slidenum">
              <a:rPr lang="zh-TW" smtClean="0"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818010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numCol="1" anchor="b"/>
          <a:lstStyle>
            <a:lvl1pPr>
              <a:defRPr sz="6000"/>
            </a:lvl1pPr>
          </a:lstStyle>
          <a:p>
            <a:r>
              <a:rPr lang="zh-TW" smtClean="0"/>
              <a:t>按一下以編輯母片標題樣式</a:t>
            </a:r>
            <a:endParaRPr lang="zh-TW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 numCol="1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98AD25C3-DC4E-46D5-BFC8-67B67F1CF54E}" type="datetimeFigureOut">
              <a:rPr lang="en-US" altLang="zh-TW" smtClean="0"/>
              <a:t>11/28/2019</a:t>
            </a:fld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39D19C5-C8DA-41D6-AC8A-A83D0E8E6397}" type="slidenum">
              <a:rPr lang="zh-TW" smtClean="0"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569279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zh-TW" smtClean="0"/>
              <a:t>按一下以編輯母片標題樣式</a:t>
            </a:r>
            <a:endParaRPr lang="zh-TW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numCol="1"/>
          <a:lstStyle/>
          <a:p>
            <a:pPr lvl="0"/>
            <a:r>
              <a:rPr lang="zh-TW" smtClean="0"/>
              <a:t>編輯母片文字樣式</a:t>
            </a:r>
          </a:p>
          <a:p>
            <a:pPr lvl="1"/>
            <a:r>
              <a:rPr lang="zh-TW" smtClean="0"/>
              <a:t>第二層</a:t>
            </a:r>
          </a:p>
          <a:p>
            <a:pPr lvl="2"/>
            <a:r>
              <a:rPr lang="zh-TW" smtClean="0"/>
              <a:t>第三層</a:t>
            </a:r>
          </a:p>
          <a:p>
            <a:pPr lvl="3"/>
            <a:r>
              <a:rPr lang="zh-TW" smtClean="0"/>
              <a:t>第四層</a:t>
            </a:r>
          </a:p>
          <a:p>
            <a:pPr lvl="4"/>
            <a:r>
              <a:rPr lang="zh-TW" smtClean="0"/>
              <a:t>第五層</a:t>
            </a:r>
            <a:endParaRPr lang="zh-TW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numCol="1"/>
          <a:lstStyle/>
          <a:p>
            <a:pPr lvl="0"/>
            <a:r>
              <a:rPr lang="zh-TW" smtClean="0"/>
              <a:t>編輯母片文字樣式</a:t>
            </a:r>
          </a:p>
          <a:p>
            <a:pPr lvl="1"/>
            <a:r>
              <a:rPr lang="zh-TW" smtClean="0"/>
              <a:t>第二層</a:t>
            </a:r>
          </a:p>
          <a:p>
            <a:pPr lvl="2"/>
            <a:r>
              <a:rPr lang="zh-TW" smtClean="0"/>
              <a:t>第三層</a:t>
            </a:r>
          </a:p>
          <a:p>
            <a:pPr lvl="3"/>
            <a:r>
              <a:rPr lang="zh-TW" smtClean="0"/>
              <a:t>第四層</a:t>
            </a:r>
          </a:p>
          <a:p>
            <a:pPr lvl="4"/>
            <a:r>
              <a:rPr lang="zh-TW" smtClean="0"/>
              <a:t>第五層</a:t>
            </a:r>
            <a:endParaRPr lang="zh-TW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98AD25C3-DC4E-46D5-BFC8-67B67F1CF54E}" type="datetimeFigureOut">
              <a:rPr lang="en-US" altLang="zh-TW" smtClean="0"/>
              <a:t>11/28/2019</a:t>
            </a:fld>
            <a:endParaRPr lang="zh-TW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39D19C5-C8DA-41D6-AC8A-A83D0E8E6397}" type="slidenum">
              <a:rPr lang="zh-TW" smtClean="0"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899124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numCol="1"/>
          <a:lstStyle/>
          <a:p>
            <a:r>
              <a:rPr lang="zh-TW" smtClean="0"/>
              <a:t>按一下以編輯母片標題樣式</a:t>
            </a:r>
            <a:endParaRPr lang="zh-TW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numCol="1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numCol="1"/>
          <a:lstStyle/>
          <a:p>
            <a:pPr lvl="0"/>
            <a:r>
              <a:rPr lang="zh-TW" smtClean="0"/>
              <a:t>編輯母片文字樣式</a:t>
            </a:r>
          </a:p>
          <a:p>
            <a:pPr lvl="1"/>
            <a:r>
              <a:rPr lang="zh-TW" smtClean="0"/>
              <a:t>第二層</a:t>
            </a:r>
          </a:p>
          <a:p>
            <a:pPr lvl="2"/>
            <a:r>
              <a:rPr lang="zh-TW" smtClean="0"/>
              <a:t>第三層</a:t>
            </a:r>
          </a:p>
          <a:p>
            <a:pPr lvl="3"/>
            <a:r>
              <a:rPr lang="zh-TW" smtClean="0"/>
              <a:t>第四層</a:t>
            </a:r>
          </a:p>
          <a:p>
            <a:pPr lvl="4"/>
            <a:r>
              <a:rPr lang="zh-TW" smtClean="0"/>
              <a:t>第五層</a:t>
            </a:r>
            <a:endParaRPr lang="zh-TW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numCol="1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numCol="1"/>
          <a:lstStyle/>
          <a:p>
            <a:pPr lvl="0"/>
            <a:r>
              <a:rPr lang="zh-TW" smtClean="0"/>
              <a:t>編輯母片文字樣式</a:t>
            </a:r>
          </a:p>
          <a:p>
            <a:pPr lvl="1"/>
            <a:r>
              <a:rPr lang="zh-TW" smtClean="0"/>
              <a:t>第二層</a:t>
            </a:r>
          </a:p>
          <a:p>
            <a:pPr lvl="2"/>
            <a:r>
              <a:rPr lang="zh-TW" smtClean="0"/>
              <a:t>第三層</a:t>
            </a:r>
          </a:p>
          <a:p>
            <a:pPr lvl="3"/>
            <a:r>
              <a:rPr lang="zh-TW" smtClean="0"/>
              <a:t>第四層</a:t>
            </a:r>
          </a:p>
          <a:p>
            <a:pPr lvl="4"/>
            <a:r>
              <a:rPr lang="zh-TW" smtClean="0"/>
              <a:t>第五層</a:t>
            </a:r>
            <a:endParaRPr lang="zh-TW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98AD25C3-DC4E-46D5-BFC8-67B67F1CF54E}" type="datetimeFigureOut">
              <a:rPr lang="en-US" altLang="zh-TW" smtClean="0"/>
              <a:t>11/28/2019</a:t>
            </a:fld>
            <a:endParaRPr lang="zh-TW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zh-TW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39D19C5-C8DA-41D6-AC8A-A83D0E8E6397}" type="slidenum">
              <a:rPr lang="zh-TW" smtClean="0"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1912136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zh-TW" smtClean="0"/>
              <a:t>按一下以編輯母片標題樣式</a:t>
            </a:r>
            <a:endParaRPr lang="zh-TW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98AD25C3-DC4E-46D5-BFC8-67B67F1CF54E}" type="datetimeFigureOut">
              <a:rPr lang="en-US" altLang="zh-TW" smtClean="0"/>
              <a:t>11/28/2019</a:t>
            </a:fld>
            <a:endParaRPr lang="zh-TW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zh-TW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39D19C5-C8DA-41D6-AC8A-A83D0E8E6397}" type="slidenum">
              <a:rPr lang="zh-TW" smtClean="0"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1227484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98AD25C3-DC4E-46D5-BFC8-67B67F1CF54E}" type="datetimeFigureOut">
              <a:rPr lang="en-US" altLang="zh-TW" smtClean="0"/>
              <a:t>11/28/2019</a:t>
            </a:fld>
            <a:endParaRPr lang="zh-TW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zh-TW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39D19C5-C8DA-41D6-AC8A-A83D0E8E6397}" type="slidenum">
              <a:rPr lang="zh-TW" smtClean="0"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924392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numCol="1" anchor="b"/>
          <a:lstStyle>
            <a:lvl1pPr>
              <a:defRPr sz="3200"/>
            </a:lvl1pPr>
          </a:lstStyle>
          <a:p>
            <a:r>
              <a:rPr lang="zh-TW" smtClean="0"/>
              <a:t>按一下以編輯母片標題樣式</a:t>
            </a:r>
            <a:endParaRPr lang="zh-TW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numCol="1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smtClean="0"/>
              <a:t>編輯母片文字樣式</a:t>
            </a:r>
          </a:p>
          <a:p>
            <a:pPr lvl="1"/>
            <a:r>
              <a:rPr lang="zh-TW" smtClean="0"/>
              <a:t>第二層</a:t>
            </a:r>
          </a:p>
          <a:p>
            <a:pPr lvl="2"/>
            <a:r>
              <a:rPr lang="zh-TW" smtClean="0"/>
              <a:t>第三層</a:t>
            </a:r>
          </a:p>
          <a:p>
            <a:pPr lvl="3"/>
            <a:r>
              <a:rPr lang="zh-TW" smtClean="0"/>
              <a:t>第四層</a:t>
            </a:r>
          </a:p>
          <a:p>
            <a:pPr lvl="4"/>
            <a:r>
              <a:rPr lang="zh-TW" smtClean="0"/>
              <a:t>第五層</a:t>
            </a:r>
            <a:endParaRPr lang="zh-TW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numCol="1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98AD25C3-DC4E-46D5-BFC8-67B67F1CF54E}" type="datetimeFigureOut">
              <a:rPr lang="en-US" altLang="zh-TW" smtClean="0"/>
              <a:t>11/28/2019</a:t>
            </a:fld>
            <a:endParaRPr lang="zh-TW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39D19C5-C8DA-41D6-AC8A-A83D0E8E6397}" type="slidenum">
              <a:rPr lang="zh-TW" smtClean="0"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769266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numCol="1" anchor="b"/>
          <a:lstStyle>
            <a:lvl1pPr>
              <a:defRPr sz="3200"/>
            </a:lvl1pPr>
          </a:lstStyle>
          <a:p>
            <a:r>
              <a:rPr lang="zh-TW" smtClean="0"/>
              <a:t>按一下以編輯母片標題樣式</a:t>
            </a:r>
            <a:endParaRPr lang="zh-TW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numCol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numCol="1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numCol="1"/>
          <a:lstStyle/>
          <a:p>
            <a:fld id="{98AD25C3-DC4E-46D5-BFC8-67B67F1CF54E}" type="datetimeFigureOut">
              <a:rPr lang="en-US" altLang="zh-TW" smtClean="0"/>
              <a:t>11/28/2019</a:t>
            </a:fld>
            <a:endParaRPr lang="zh-TW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numCol="1"/>
          <a:lstStyle/>
          <a:p>
            <a:endParaRPr lang="zh-TW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 numCol="1"/>
          <a:lstStyle/>
          <a:p>
            <a:fld id="{E39D19C5-C8DA-41D6-AC8A-A83D0E8E6397}" type="slidenum">
              <a:rPr lang="zh-TW" smtClean="0"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1712178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zh-TW" smtClean="0"/>
              <a:t>按一下以編輯母片標題樣式</a:t>
            </a:r>
            <a:endParaRPr lang="zh-TW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zh-TW" smtClean="0"/>
              <a:t>編輯母片文字樣式</a:t>
            </a:r>
          </a:p>
          <a:p>
            <a:pPr lvl="1"/>
            <a:r>
              <a:rPr lang="zh-TW" smtClean="0"/>
              <a:t>第二層</a:t>
            </a:r>
          </a:p>
          <a:p>
            <a:pPr lvl="2"/>
            <a:r>
              <a:rPr lang="zh-TW" smtClean="0"/>
              <a:t>第三層</a:t>
            </a:r>
          </a:p>
          <a:p>
            <a:pPr lvl="3"/>
            <a:r>
              <a:rPr lang="zh-TW" smtClean="0"/>
              <a:t>第四層</a:t>
            </a:r>
          </a:p>
          <a:p>
            <a:pPr lvl="4"/>
            <a:r>
              <a:rPr lang="zh-TW" smtClean="0"/>
              <a:t>第五層</a:t>
            </a:r>
            <a:endParaRPr lang="zh-TW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AD25C3-DC4E-46D5-BFC8-67B67F1CF54E}" type="datetimeFigureOut">
              <a:rPr lang="en-US" altLang="zh-TW" smtClean="0"/>
              <a:t>11/28/2019</a:t>
            </a:fld>
            <a:endParaRPr lang="zh-TW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9D19C5-C8DA-41D6-AC8A-A83D0E8E6397}" type="slidenum">
              <a:rPr lang="zh-TW" smtClean="0"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1416735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 alt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B7A3">
              <a:alpha val="6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zh-TW" altLang="en-US" sz="4000" b="1" dirty="0" smtClean="0">
                <a:solidFill>
                  <a:srgbClr val="2D4F41"/>
                </a:solidFill>
                <a:latin typeface="Times New Roman" panose="02020603050405020304" pitchFamily="18" charset="0"/>
                <a:ea typeface="微軟正黑體" panose="020B0604030504040204" pitchFamily="34" charset="-120"/>
              </a:rPr>
              <a:t>▍網站介紹</a:t>
            </a:r>
            <a:endParaRPr lang="zh-TW" sz="4000" b="1" dirty="0">
              <a:solidFill>
                <a:srgbClr val="2D4F41"/>
              </a:solidFill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995356" y="17237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TW" b="1" cap="all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endParaRPr lang="zh-TW" altLang="en-US" b="1" cap="all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54" b="4197"/>
          <a:stretch/>
        </p:blipFill>
        <p:spPr bwMode="auto">
          <a:xfrm>
            <a:off x="927082" y="1430572"/>
            <a:ext cx="10337836" cy="500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99855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B7A3">
              <a:alpha val="6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zh-TW" altLang="en-US" sz="4000" b="1" dirty="0" smtClean="0">
                <a:solidFill>
                  <a:srgbClr val="2D4F41"/>
                </a:solidFill>
                <a:latin typeface="Times New Roman" panose="02020603050405020304" pitchFamily="18" charset="0"/>
                <a:ea typeface="微軟正黑體" panose="020B0604030504040204" pitchFamily="34" charset="-120"/>
              </a:rPr>
              <a:t>▍網站介紹</a:t>
            </a:r>
            <a:endParaRPr lang="zh-TW" sz="4000" b="1" dirty="0">
              <a:solidFill>
                <a:srgbClr val="2D4F41"/>
              </a:solidFill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995356" y="17237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TW" b="1" cap="all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endParaRPr lang="zh-TW" altLang="en-US" b="1" cap="all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75" b="5370"/>
          <a:stretch/>
        </p:blipFill>
        <p:spPr bwMode="auto">
          <a:xfrm>
            <a:off x="926400" y="1439582"/>
            <a:ext cx="10339200" cy="4975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40869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B7A3">
              <a:alpha val="6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zh-TW" altLang="en-US" sz="4000" b="1" dirty="0" smtClean="0">
                <a:solidFill>
                  <a:srgbClr val="2D4F41"/>
                </a:solidFill>
                <a:latin typeface="Times New Roman" panose="02020603050405020304" pitchFamily="18" charset="0"/>
                <a:ea typeface="微軟正黑體" panose="020B0604030504040204" pitchFamily="34" charset="-120"/>
              </a:rPr>
              <a:t>▍網站介紹</a:t>
            </a:r>
            <a:endParaRPr lang="zh-TW" sz="4000" b="1" dirty="0">
              <a:solidFill>
                <a:srgbClr val="2D4F41"/>
              </a:solidFill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995356" y="17237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TW" b="1" cap="all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endParaRPr lang="zh-TW" altLang="en-US" b="1" cap="all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14" b="5370"/>
          <a:stretch/>
        </p:blipFill>
        <p:spPr bwMode="auto">
          <a:xfrm>
            <a:off x="881817" y="1440122"/>
            <a:ext cx="10428367" cy="497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46130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B7A3">
              <a:alpha val="6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zh-TW" altLang="en-US" sz="4000" b="1" dirty="0" smtClean="0">
                <a:solidFill>
                  <a:srgbClr val="2D4F41"/>
                </a:solidFill>
                <a:latin typeface="Times New Roman" panose="02020603050405020304" pitchFamily="18" charset="0"/>
                <a:ea typeface="微軟正黑體" panose="020B0604030504040204" pitchFamily="34" charset="-120"/>
              </a:rPr>
              <a:t>▍網站介紹</a:t>
            </a:r>
            <a:endParaRPr lang="zh-TW" sz="4000" b="1" dirty="0">
              <a:solidFill>
                <a:srgbClr val="2D4F41"/>
              </a:solidFill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995356" y="17237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TW" b="1" cap="all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endParaRPr lang="zh-TW" altLang="en-US" b="1" cap="all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70" b="4445"/>
          <a:stretch/>
        </p:blipFill>
        <p:spPr bwMode="auto">
          <a:xfrm>
            <a:off x="904487" y="1440122"/>
            <a:ext cx="10383026" cy="497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0641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B7A3">
              <a:alpha val="6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zh-TW" altLang="en-US" sz="4000" b="1" dirty="0" smtClean="0">
                <a:solidFill>
                  <a:srgbClr val="2D4F41"/>
                </a:solidFill>
                <a:latin typeface="Times New Roman" panose="02020603050405020304" pitchFamily="18" charset="0"/>
                <a:ea typeface="微軟正黑體" panose="020B0604030504040204" pitchFamily="34" charset="-120"/>
              </a:rPr>
              <a:t>▍網站介紹</a:t>
            </a:r>
            <a:endParaRPr lang="zh-TW" sz="4000" b="1" dirty="0">
              <a:solidFill>
                <a:srgbClr val="2D4F41"/>
              </a:solidFill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995356" y="17237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TW" b="1" cap="all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endParaRPr lang="zh-TW" altLang="en-US" b="1" cap="all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14" b="4074"/>
          <a:stretch/>
        </p:blipFill>
        <p:spPr bwMode="auto">
          <a:xfrm>
            <a:off x="960310" y="1440122"/>
            <a:ext cx="10271381" cy="497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0641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B7A3">
              <a:alpha val="6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zh-TW" altLang="en-US" sz="4000" b="1" dirty="0" smtClean="0">
                <a:solidFill>
                  <a:srgbClr val="2D4F41"/>
                </a:solidFill>
                <a:latin typeface="Times New Roman" panose="02020603050405020304" pitchFamily="18" charset="0"/>
                <a:ea typeface="微軟正黑體" panose="020B0604030504040204" pitchFamily="34" charset="-120"/>
              </a:rPr>
              <a:t>▍網站介紹</a:t>
            </a:r>
            <a:endParaRPr lang="zh-TW" sz="4000" b="1" dirty="0">
              <a:solidFill>
                <a:srgbClr val="2D4F41"/>
              </a:solidFill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995356" y="17237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TW" b="1" cap="all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endParaRPr lang="zh-TW" altLang="en-US" b="1" cap="all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31667" y="1440122"/>
            <a:ext cx="9728664" cy="497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6812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B7A3">
              <a:alpha val="6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zh-TW" altLang="en-US" sz="4000" b="1" dirty="0" smtClean="0">
                <a:solidFill>
                  <a:srgbClr val="2D4F41"/>
                </a:solidFill>
                <a:latin typeface="Times New Roman" panose="02020603050405020304" pitchFamily="18" charset="0"/>
                <a:ea typeface="微軟正黑體" panose="020B0604030504040204" pitchFamily="34" charset="-120"/>
              </a:rPr>
              <a:t>▍網站介紹</a:t>
            </a:r>
            <a:endParaRPr lang="zh-TW" sz="4000" b="1" dirty="0">
              <a:solidFill>
                <a:srgbClr val="2D4F41"/>
              </a:solidFill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995356" y="17237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TW" b="1" cap="all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endParaRPr lang="zh-TW" altLang="en-US" b="1" cap="all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4" t="-514" r="121" b="514"/>
          <a:stretch/>
        </p:blipFill>
        <p:spPr bwMode="auto">
          <a:xfrm>
            <a:off x="2121030" y="1233743"/>
            <a:ext cx="8022211" cy="5520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6400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9B7A3">
              <a:alpha val="6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numCol="1">
            <a:normAutofit/>
          </a:bodyPr>
          <a:lstStyle/>
          <a:p>
            <a:r>
              <a:rPr lang="zh-TW" altLang="en-US" sz="4000" b="1" dirty="0" smtClean="0">
                <a:solidFill>
                  <a:srgbClr val="2D4F41"/>
                </a:solidFill>
                <a:latin typeface="Times New Roman" panose="02020603050405020304" pitchFamily="18" charset="0"/>
                <a:ea typeface="微軟正黑體" panose="020B0604030504040204" pitchFamily="34" charset="-120"/>
              </a:rPr>
              <a:t>▍網站介紹</a:t>
            </a:r>
            <a:endParaRPr lang="zh-TW" sz="4000" b="1" dirty="0">
              <a:solidFill>
                <a:srgbClr val="2D4F41"/>
              </a:solidFill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995356" y="1723763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zh-TW" b="1" cap="all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endParaRPr lang="zh-TW" altLang="en-US" b="1" cap="all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45" b="4259"/>
          <a:stretch/>
        </p:blipFill>
        <p:spPr bwMode="auto">
          <a:xfrm>
            <a:off x="971330" y="1440122"/>
            <a:ext cx="10249339" cy="497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5811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>
            <a:lumMod val="7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6686</TotalTime>
  <Words>24</Words>
  <Application>Microsoft Office PowerPoint</Application>
  <PresentationFormat>寬螢幕</PresentationFormat>
  <Paragraphs>8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5" baseType="lpstr">
      <vt:lpstr>微軟正黑體</vt:lpstr>
      <vt:lpstr>新細明體</vt:lpstr>
      <vt:lpstr>Arial</vt:lpstr>
      <vt:lpstr>Calibri</vt:lpstr>
      <vt:lpstr>Calibri Light</vt:lpstr>
      <vt:lpstr>Times New Roman</vt:lpstr>
      <vt:lpstr>Office 佈景主題</vt:lpstr>
      <vt:lpstr>▍網站介紹</vt:lpstr>
      <vt:lpstr>▍網站介紹</vt:lpstr>
      <vt:lpstr>▍網站介紹</vt:lpstr>
      <vt:lpstr>▍網站介紹</vt:lpstr>
      <vt:lpstr>▍網站介紹</vt:lpstr>
      <vt:lpstr>▍網站介紹</vt:lpstr>
      <vt:lpstr>▍網站介紹</vt:lpstr>
      <vt:lpstr>▍網站介紹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文藝富</dc:title>
  <dc:creator>shiuan19961126@gmail.com</dc:creator>
  <cp:lastModifiedBy>User</cp:lastModifiedBy>
  <cp:revision>423</cp:revision>
  <dcterms:created xsi:type="dcterms:W3CDTF">2019-05-17T12:33:21Z</dcterms:created>
  <dcterms:modified xsi:type="dcterms:W3CDTF">2019-11-28T13:04:22Z</dcterms:modified>
</cp:coreProperties>
</file>